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974DC-5A60-471E-9C97-68CB4EF3CC4C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59014-223C-41AA-9947-2F113C111F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974DC-5A60-471E-9C97-68CB4EF3CC4C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59014-223C-41AA-9947-2F113C111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974DC-5A60-471E-9C97-68CB4EF3CC4C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59014-223C-41AA-9947-2F113C111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974DC-5A60-471E-9C97-68CB4EF3CC4C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59014-223C-41AA-9947-2F113C111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974DC-5A60-471E-9C97-68CB4EF3CC4C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59014-223C-41AA-9947-2F113C111F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974DC-5A60-471E-9C97-68CB4EF3CC4C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59014-223C-41AA-9947-2F113C111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974DC-5A60-471E-9C97-68CB4EF3CC4C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59014-223C-41AA-9947-2F113C111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974DC-5A60-471E-9C97-68CB4EF3CC4C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59014-223C-41AA-9947-2F113C111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974DC-5A60-471E-9C97-68CB4EF3CC4C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59014-223C-41AA-9947-2F113C111F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974DC-5A60-471E-9C97-68CB4EF3CC4C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59014-223C-41AA-9947-2F113C111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974DC-5A60-471E-9C97-68CB4EF3CC4C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59014-223C-41AA-9947-2F113C111F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74974DC-5A60-471E-9C97-68CB4EF3CC4C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5259014-223C-41AA-9947-2F113C111F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3968" y="359898"/>
            <a:ext cx="4555232" cy="1472184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Число счастья на всю жизнь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7406640" cy="345638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Норвежский учёный-педагог и преподаватель Годи </a:t>
            </a:r>
            <a:r>
              <a:rPr lang="ru-RU" sz="3600" b="1" dirty="0" err="1" smtClean="0"/>
              <a:t>Келлер</a:t>
            </a:r>
            <a:r>
              <a:rPr lang="ru-RU" sz="3600" b="1" dirty="0" smtClean="0"/>
              <a:t> говорит, что ребёнку для успеха в жизни необходимы 7 качеств и навыков.</a:t>
            </a:r>
            <a:endParaRPr lang="ru-RU" sz="3600" b="1" dirty="0"/>
          </a:p>
        </p:txBody>
      </p:sp>
      <p:pic>
        <p:nvPicPr>
          <p:cNvPr id="19458" name="Picture 2" descr="http://deto4ka.com/uploads/posts/2011-08/1312825509_people_different_people_family_happiness_026542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0648"/>
            <a:ext cx="2952328" cy="2214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24744"/>
          </a:xfrm>
        </p:spPr>
        <p:txBody>
          <a:bodyPr/>
          <a:lstStyle/>
          <a:p>
            <a:r>
              <a:rPr lang="ru-RU" dirty="0" smtClean="0"/>
              <a:t>3. Жизнерадостность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052736"/>
            <a:ext cx="7962088" cy="5195664"/>
          </a:xfrm>
        </p:spPr>
        <p:txBody>
          <a:bodyPr/>
          <a:lstStyle/>
          <a:p>
            <a:r>
              <a:rPr lang="ru-RU" dirty="0" smtClean="0"/>
              <a:t>Радостное восприятие мира тесно связано с доверием к нему</a:t>
            </a:r>
          </a:p>
          <a:p>
            <a:r>
              <a:rPr lang="ru-RU" dirty="0" smtClean="0"/>
              <a:t>Жизнерадостный ребёнок доволен собой и окружающими</a:t>
            </a:r>
          </a:p>
          <a:p>
            <a:r>
              <a:rPr lang="ru-RU" dirty="0" smtClean="0"/>
              <a:t>Он умеет радоваться мелочам</a:t>
            </a:r>
            <a:endParaRPr lang="ru-RU" dirty="0"/>
          </a:p>
        </p:txBody>
      </p:sp>
      <p:pic>
        <p:nvPicPr>
          <p:cNvPr id="10242" name="Picture 2" descr="http://ph.files.7ja.ru/7ya-photo/2007/12/10/11972708109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807042"/>
            <a:ext cx="4067944" cy="3050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укрепить и развить жизнерадостность?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54102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Предоставьте ребёнку возможность чего-то ждать, о чём-то мечтать или очень желать</a:t>
            </a:r>
          </a:p>
          <a:p>
            <a:r>
              <a:rPr lang="ru-RU" dirty="0" smtClean="0"/>
              <a:t>Организуйте в рутине жизни какое-то время, которого стоит ждать – например семейная традиция – главное, чтобы этот день отличался от остальных и приносил всем радость</a:t>
            </a:r>
          </a:p>
          <a:p>
            <a:r>
              <a:rPr lang="ru-RU" dirty="0" smtClean="0"/>
              <a:t>Находите возможности для создания настроения, совместные приятные занятия, когда никто никуда не торопится. Так ребёнок поймёт, что хорошее настроение создаётся обстановкой, общением, а не только купленными в магазине вещами.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Любознательность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/>
          <a:lstStyle/>
          <a:p>
            <a:r>
              <a:rPr lang="ru-RU" dirty="0" smtClean="0"/>
              <a:t>Толкает на открытие и постижение окружающего мира, самой жизни</a:t>
            </a:r>
          </a:p>
          <a:p>
            <a:r>
              <a:rPr lang="ru-RU" dirty="0" smtClean="0"/>
              <a:t>(противоположность – равнодушие: ничто не привлекает ребёнка, всё ему скучно)</a:t>
            </a:r>
            <a:endParaRPr lang="ru-RU" dirty="0"/>
          </a:p>
        </p:txBody>
      </p:sp>
      <p:pic>
        <p:nvPicPr>
          <p:cNvPr id="8194" name="Picture 2" descr="http://roditelskiyklub.ru/wp-content/uploads/2011/04/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606013"/>
            <a:ext cx="4860032" cy="3251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сохранить и развить детскую любознательность?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410200"/>
          </a:xfrm>
        </p:spPr>
        <p:txBody>
          <a:bodyPr>
            <a:normAutofit/>
          </a:bodyPr>
          <a:lstStyle/>
          <a:p>
            <a:r>
              <a:rPr lang="ru-RU" dirty="0" smtClean="0"/>
              <a:t>Руководствуйтесь живым интересом ребёнка: выясните, что больше всего привлекает его внимание, вызывает любопытство – поговорите об этом</a:t>
            </a:r>
          </a:p>
          <a:p>
            <a:r>
              <a:rPr lang="ru-RU" dirty="0" smtClean="0"/>
              <a:t>Будьте любознательны сами</a:t>
            </a:r>
          </a:p>
          <a:p>
            <a:r>
              <a:rPr lang="ru-RU" dirty="0" smtClean="0"/>
              <a:t>Помогайте ребёнку знакомиться с самыми разными сферами жизни – познавать мир и наслаждаться этим процессом</a:t>
            </a:r>
          </a:p>
          <a:p>
            <a:r>
              <a:rPr lang="ru-RU" dirty="0" smtClean="0"/>
              <a:t>Не читайте морали!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5. Открытость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/>
          <a:lstStyle/>
          <a:p>
            <a:r>
              <a:rPr lang="ru-RU" dirty="0" smtClean="0"/>
              <a:t>Открытость позволяет видеть иные решения и не давать скоропалительных оценок.</a:t>
            </a:r>
          </a:p>
          <a:p>
            <a:r>
              <a:rPr lang="ru-RU" dirty="0" smtClean="0"/>
              <a:t>Открытость важна для толерантности (терпимости) общества</a:t>
            </a:r>
          </a:p>
          <a:p>
            <a:r>
              <a:rPr lang="ru-RU" dirty="0" smtClean="0"/>
              <a:t>(Противоположность открытости – предубеждённость, уверенность, что все ответы уже знаешь и они единственно правильные)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сохранить открытость ребёнка?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Разговаривая с ребёнком, предлагайте ему варианты решений и разные точки зрения. Каждую проблему можно оценивать и решать по-разному.</a:t>
            </a:r>
          </a:p>
          <a:p>
            <a:r>
              <a:rPr lang="ru-RU" dirty="0" smtClean="0"/>
              <a:t>Научите ребёнка говорить с другим так, чтобы они правильно понимали друг друга. Уважайте чужое мнение и учите этому ребёнка.</a:t>
            </a:r>
          </a:p>
          <a:p>
            <a:r>
              <a:rPr lang="ru-RU" dirty="0" smtClean="0"/>
              <a:t>Следите за собой: может и у вас есть свои предубеждения?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417638"/>
          </a:xfrm>
        </p:spPr>
        <p:txBody>
          <a:bodyPr/>
          <a:lstStyle/>
          <a:p>
            <a:r>
              <a:rPr lang="ru-RU" dirty="0" smtClean="0"/>
              <a:t>6. Сила воли, упорство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7890080" cy="5123656"/>
          </a:xfrm>
        </p:spPr>
        <p:txBody>
          <a:bodyPr/>
          <a:lstStyle/>
          <a:p>
            <a:r>
              <a:rPr lang="ru-RU" dirty="0" smtClean="0"/>
              <a:t>Воля – это способность трудиться, не сдаваться, преодолевать препятствия.</a:t>
            </a:r>
          </a:p>
          <a:p>
            <a:r>
              <a:rPr lang="ru-RU" dirty="0" smtClean="0"/>
              <a:t>Упорный человек умеет справляться с возникающими трудностями.</a:t>
            </a:r>
          </a:p>
          <a:p>
            <a:r>
              <a:rPr lang="ru-RU" dirty="0" smtClean="0"/>
              <a:t>Он поднимается, если упал, он начинает всё с начала, но добьётся своего.</a:t>
            </a:r>
          </a:p>
          <a:p>
            <a:endParaRPr lang="ru-RU" dirty="0"/>
          </a:p>
        </p:txBody>
      </p:sp>
      <p:pic>
        <p:nvPicPr>
          <p:cNvPr id="4098" name="Picture 2" descr="http://zl.ru/attachment/283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187291"/>
            <a:ext cx="2699792" cy="2670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воспитать упорство в ребёнке?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54102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Организуйте строгий ритм будней – в распорядке приятной спокойной жизни есть не только привлекательные, но и не слишком приятные, однако нужные дела.</a:t>
            </a:r>
          </a:p>
          <a:p>
            <a:r>
              <a:rPr lang="ru-RU" dirty="0" smtClean="0"/>
              <a:t>Не давайте ребёнку слишком рано и слишком много возможностей выбора. !Выбирая ребёнок боится </a:t>
            </a:r>
            <a:r>
              <a:rPr lang="ru-RU" dirty="0" smtClean="0"/>
              <a:t>л</a:t>
            </a:r>
            <a:r>
              <a:rPr lang="ru-RU" dirty="0" smtClean="0"/>
              <a:t>ишиться того, что он не выбрал.</a:t>
            </a:r>
          </a:p>
          <a:p>
            <a:r>
              <a:rPr lang="ru-RU" dirty="0" smtClean="0"/>
              <a:t>Дома у ребёнка должны быть чётко определённые обязанности.</a:t>
            </a:r>
          </a:p>
          <a:p>
            <a:pPr>
              <a:buNone/>
            </a:pPr>
            <a:r>
              <a:rPr lang="ru-RU" dirty="0" smtClean="0"/>
              <a:t>!Выполняйте и сами свои обязанности не как наказание, а как естественную часть налаженной жизни.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7. Социальные навыки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4102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Умение использовать свои способности и энергию для того, чтобы понимать других людей и по мере сил поддерживать их.</a:t>
            </a:r>
          </a:p>
          <a:p>
            <a:r>
              <a:rPr lang="ru-RU" dirty="0" smtClean="0"/>
              <a:t>Социальные навыки неразрывно связаны с предыдущими свойствами.</a:t>
            </a:r>
          </a:p>
          <a:p>
            <a:r>
              <a:rPr lang="ru-RU" dirty="0" smtClean="0"/>
              <a:t>Полностью уверенный в своих силах ребёнок не зависит от постороннего мнения, ему не надо постоянно самоутверждаться, и он может направить свою энергию на помощь другим людям.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поддерживать и стимулировать развитие социальных навыков?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54102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Чётко давайте понять, что каждый ребёнок – особенный и неповторимый, каждый достоин любви и уважения.</a:t>
            </a:r>
          </a:p>
          <a:p>
            <a:r>
              <a:rPr lang="ru-RU" dirty="0" smtClean="0"/>
              <a:t>Относитесь с уважением к различиям в людях.</a:t>
            </a:r>
          </a:p>
          <a:p>
            <a:r>
              <a:rPr lang="ru-RU" dirty="0" smtClean="0"/>
              <a:t>Никогда не сравнивайте ребёнка!</a:t>
            </a:r>
          </a:p>
          <a:p>
            <a:r>
              <a:rPr lang="ru-RU" dirty="0" smtClean="0"/>
              <a:t>Ребёнок вполне хорош – у него </a:t>
            </a:r>
            <a:r>
              <a:rPr lang="ru-RU" dirty="0" smtClean="0"/>
              <a:t>е</a:t>
            </a:r>
            <a:r>
              <a:rPr lang="ru-RU" dirty="0" smtClean="0"/>
              <a:t>сть хорошие качества, достойные похвалы, но есть и слабости, от которых желательно избавляться. Побуждайте его это делать.</a:t>
            </a:r>
          </a:p>
          <a:p>
            <a:r>
              <a:rPr lang="ru-RU" dirty="0" smtClean="0"/>
              <a:t>Уважайте и принимайте саму себя – только так вы сможете уважать и принимать другого человека.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Г. </a:t>
            </a:r>
            <a:r>
              <a:rPr lang="ru-RU" dirty="0" err="1" smtClean="0"/>
              <a:t>Келлер</a:t>
            </a:r>
            <a:r>
              <a:rPr lang="ru-RU" dirty="0" smtClean="0"/>
              <a:t> предлагает родителям: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Запишите 7 важнейших пунктов</a:t>
            </a:r>
          </a:p>
          <a:p>
            <a:r>
              <a:rPr lang="ru-RU" dirty="0" smtClean="0"/>
              <a:t>Повесьте листок на видное место</a:t>
            </a:r>
          </a:p>
          <a:p>
            <a:r>
              <a:rPr lang="ru-RU" dirty="0" smtClean="0"/>
              <a:t>Пробегайте глазами каждое утро и думайте, что вы можете сделать сегодня ради развития в ваших детях этих жизненно необходимых качеств</a:t>
            </a:r>
          </a:p>
          <a:p>
            <a:r>
              <a:rPr lang="ru-RU" dirty="0" smtClean="0"/>
              <a:t>От природы ребёнку даны 6 качеств, 7 приобретается по ходу жизни.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730426"/>
          </a:xfrm>
        </p:spPr>
        <p:txBody>
          <a:bodyPr/>
          <a:lstStyle/>
          <a:p>
            <a:r>
              <a:rPr lang="ru-RU" dirty="0" smtClean="0"/>
              <a:t>Не забывайте, что вы, мама, имеете свои слабости, но в целом вы хороший человек.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517232"/>
            <a:ext cx="7498080" cy="7311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2770" name="Picture 2" descr="http://maminovse.ru/uploads/2010/11/792152_30170309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356992"/>
            <a:ext cx="4475989" cy="3356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Вера в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54102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Знание самого себя</a:t>
            </a:r>
          </a:p>
          <a:p>
            <a:r>
              <a:rPr lang="ru-RU" b="1" dirty="0" smtClean="0"/>
              <a:t>Внутренняя уверенность в своих силах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!</a:t>
            </a:r>
            <a:r>
              <a:rPr lang="ru-RU" dirty="0" smtClean="0"/>
              <a:t> Не путать с внешней самоуверенностью, самовлюблённостью и упрямством, которые порождаются из за неоправданного захваливания ребёнка, что приучает его в дальнейшем сильно зависеть от чужого мнения.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Ребёнок, у которого всё в порядке с самооценкой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Всегда правильно рассчитывает свои силы и способности</a:t>
            </a:r>
          </a:p>
          <a:p>
            <a:r>
              <a:rPr lang="ru-RU" dirty="0" smtClean="0"/>
              <a:t>Знает, что способен на многое</a:t>
            </a:r>
          </a:p>
          <a:p>
            <a:r>
              <a:rPr lang="ru-RU" dirty="0" smtClean="0"/>
              <a:t>Сохраняет способность в сложных ситуациях</a:t>
            </a:r>
          </a:p>
          <a:p>
            <a:r>
              <a:rPr lang="ru-RU" dirty="0" smtClean="0"/>
              <a:t>На него мало влияют оценки окружающих даже в случае какой-то неудачи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укрепить в ребёнке веру в себя и свои силы?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Предлагайте ребёнку испытания</a:t>
            </a:r>
          </a:p>
          <a:p>
            <a:r>
              <a:rPr lang="ru-RU" dirty="0" smtClean="0"/>
              <a:t>Следите, чтобы ребёнка не преследовали неудачи</a:t>
            </a:r>
          </a:p>
          <a:p>
            <a:pPr>
              <a:buFontTx/>
              <a:buChar char="-"/>
            </a:pPr>
            <a:r>
              <a:rPr lang="ru-RU" dirty="0" smtClean="0"/>
              <a:t>Удача должна даваться в руки достаточно часто, чтобы ребёнок не растрачивал энергию напрасно.</a:t>
            </a:r>
          </a:p>
          <a:p>
            <a:pPr>
              <a:buFontTx/>
              <a:buChar char="-"/>
            </a:pPr>
            <a:r>
              <a:rPr lang="ru-RU" dirty="0" smtClean="0"/>
              <a:t>Не приучайте ребёнка раздражаться, так как это снижает потенциал к развитию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укрепить в ребёнке веру в себя и свои силы?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Не паникуйте и не обвиняйте, если ребёнок принёс плохую оценку</a:t>
            </a:r>
          </a:p>
          <a:p>
            <a:pPr>
              <a:buFontTx/>
              <a:buChar char="-"/>
            </a:pPr>
            <a:r>
              <a:rPr lang="ru-RU" dirty="0" smtClean="0"/>
              <a:t>Стоит маме или папе испугаться, что их чадо – неудачник и недотёпа, как ребёнок мгновенно улавливает этот сигнал.</a:t>
            </a:r>
          </a:p>
          <a:p>
            <a:pPr>
              <a:buFontTx/>
              <a:buChar char="-"/>
            </a:pPr>
            <a:r>
              <a:rPr lang="ru-RU" dirty="0" smtClean="0"/>
              <a:t>Оценки в школе – это не самое главное в жизни.</a:t>
            </a:r>
          </a:p>
          <a:p>
            <a:r>
              <a:rPr lang="ru-RU" dirty="0" smtClean="0"/>
              <a:t>Поддерживать дружеский диалог со школой, совместно находя и развивая сильные стороны ребёнка.</a:t>
            </a:r>
          </a:p>
          <a:p>
            <a:r>
              <a:rPr lang="ru-RU" dirty="0" smtClean="0"/>
              <a:t>Не переоценивайте роль состязательности (Не сталкивай! Не противопоставляй! Не сравнивай!)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Доверие к окружающему миру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980728"/>
            <a:ext cx="7962088" cy="5267672"/>
          </a:xfrm>
        </p:spPr>
        <p:txBody>
          <a:bodyPr/>
          <a:lstStyle/>
          <a:p>
            <a:r>
              <a:rPr lang="ru-RU" dirty="0" smtClean="0"/>
              <a:t>Ребёнок смело изучает «окрестности» своего «мира»</a:t>
            </a:r>
          </a:p>
          <a:p>
            <a:r>
              <a:rPr lang="ru-RU" dirty="0" smtClean="0"/>
              <a:t>Не боится пробовать новое и ошибаться</a:t>
            </a:r>
          </a:p>
          <a:p>
            <a:r>
              <a:rPr lang="ru-RU" dirty="0" smtClean="0"/>
              <a:t>Не боится спрашивать и высказывать своё мнение</a:t>
            </a:r>
          </a:p>
          <a:p>
            <a:r>
              <a:rPr lang="ru-RU" dirty="0" smtClean="0"/>
              <a:t>(противоположность доверия – страх)</a:t>
            </a:r>
            <a:endParaRPr lang="ru-RU" dirty="0"/>
          </a:p>
        </p:txBody>
      </p:sp>
      <p:pic>
        <p:nvPicPr>
          <p:cNvPr id="13314" name="Picture 2" descr="http://openit.com.ua/wp-content/uploads/2011/03/Photoshop_Children_of_Nature_011337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293096"/>
            <a:ext cx="3779912" cy="23617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укрепить в ребёнке доверие к окружающему миру?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54102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Доверие и тёплое отношение к окружающей жизни надо вложить в ребёнка до того, как начнёте рассказывать о войнах, загрязнении природы и несправедливости</a:t>
            </a:r>
          </a:p>
          <a:p>
            <a:r>
              <a:rPr lang="ru-RU" dirty="0" smtClean="0"/>
              <a:t>Базовое доверие ребёнка должно быть достаточно прочным, чтобы негативная информация не пошатнула его веру в добро и справедливость.</a:t>
            </a:r>
          </a:p>
          <a:p>
            <a:pPr>
              <a:buNone/>
            </a:pPr>
            <a:r>
              <a:rPr lang="ru-RU" dirty="0" smtClean="0"/>
              <a:t>! Задумайтесь, что видит и слышит ребёнок по телевизору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укрепить в ребёнке доверие к окружающему миру?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410200"/>
          </a:xfrm>
        </p:spPr>
        <p:txBody>
          <a:bodyPr>
            <a:normAutofit/>
          </a:bodyPr>
          <a:lstStyle/>
          <a:p>
            <a:r>
              <a:rPr lang="ru-RU" dirty="0" smtClean="0"/>
              <a:t>Проверьте себя: сохранилась ли в вас вера в светлое предназначение человечества ? Ребёнок как губка впитывает родительское мироощущение даже в том случае, когда на словах слышит совсем иное.</a:t>
            </a:r>
          </a:p>
          <a:p>
            <a:r>
              <a:rPr lang="ru-RU" dirty="0" smtClean="0"/>
              <a:t>Обратите внимание на поведение и образ мыслей окружающих ребёнка взрослых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</TotalTime>
  <Words>997</Words>
  <Application>Microsoft Office PowerPoint</Application>
  <PresentationFormat>Экран (4:3)</PresentationFormat>
  <Paragraphs>83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Число счастья на всю жизнь</vt:lpstr>
      <vt:lpstr>Г. Келлер предлагает родителям:</vt:lpstr>
      <vt:lpstr>1. Вера в себя</vt:lpstr>
      <vt:lpstr>Ребёнок, у которого всё в порядке с самооценкой</vt:lpstr>
      <vt:lpstr>Как укрепить в ребёнке веру в себя и свои силы?</vt:lpstr>
      <vt:lpstr>Как укрепить в ребёнке веру в себя и свои силы?</vt:lpstr>
      <vt:lpstr>2. Доверие к окружающему миру</vt:lpstr>
      <vt:lpstr>Как укрепить в ребёнке доверие к окружающему миру?</vt:lpstr>
      <vt:lpstr>Как укрепить в ребёнке доверие к окружающему миру?</vt:lpstr>
      <vt:lpstr>3. Жизнерадостность </vt:lpstr>
      <vt:lpstr>Как укрепить и развить жизнерадостность?</vt:lpstr>
      <vt:lpstr>4. Любознательность  </vt:lpstr>
      <vt:lpstr>Как сохранить и развить детскую любознательность?</vt:lpstr>
      <vt:lpstr>5. Открытость</vt:lpstr>
      <vt:lpstr>Как сохранить открытость ребёнка?</vt:lpstr>
      <vt:lpstr>6. Сила воли, упорство</vt:lpstr>
      <vt:lpstr>Как воспитать упорство в ребёнке?</vt:lpstr>
      <vt:lpstr>7. Социальные навыки</vt:lpstr>
      <vt:lpstr>Как поддерживать и стимулировать развитие социальных навыков?</vt:lpstr>
      <vt:lpstr>Не забывайте, что вы, мама, имеете свои слабости, но в целом вы хороший человек.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 счастья на всю жизнь</dc:title>
  <dc:creator>User</dc:creator>
  <cp:lastModifiedBy>User</cp:lastModifiedBy>
  <cp:revision>16</cp:revision>
  <dcterms:created xsi:type="dcterms:W3CDTF">2012-01-07T12:44:03Z</dcterms:created>
  <dcterms:modified xsi:type="dcterms:W3CDTF">2012-01-08T15:12:17Z</dcterms:modified>
</cp:coreProperties>
</file>