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B9DBC0D-36AE-43E3-BA32-05DAF5E7A7A0}" type="datetimeFigureOut">
              <a:rPr lang="ru-RU" smtClean="0"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E1CBE8-7AC5-4CDC-8C49-CC38DE6D04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alin.mospsy.ru/l_03_00/l0301102.shtml" TargetMode="External"/><Relationship Id="rId7" Type="http://schemas.openxmlformats.org/officeDocument/2006/relationships/hyperlink" Target="http://novorozhdennyj.ru/razvitie_detei_pervogo_goda/v-kakoj-kruzhok-otdat-rebenka/" TargetMode="External"/><Relationship Id="rId2" Type="http://schemas.openxmlformats.org/officeDocument/2006/relationships/hyperlink" Target="http://psy-konsult.ru/v-kakoj-kruzhok-otdat-reben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novosti.ru/tema/dobrosovet/v-kakoy-kruzhok-ili-sportivnuyu-sektsiyu-v-krasnoyarske-mozhno-otdat-rebenka.htm" TargetMode="External"/><Relationship Id="rId5" Type="http://schemas.openxmlformats.org/officeDocument/2006/relationships/hyperlink" Target="http://forum.rikt.ru/index.php?showtopic=24406" TargetMode="External"/><Relationship Id="rId4" Type="http://schemas.openxmlformats.org/officeDocument/2006/relationships/hyperlink" Target="http://www.present-dv.ru/obraz/2012/08/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4509120"/>
            <a:ext cx="6553200" cy="1296144"/>
          </a:xfrm>
        </p:spPr>
        <p:txBody>
          <a:bodyPr/>
          <a:lstStyle/>
          <a:p>
            <a:pPr algn="r"/>
            <a:r>
              <a:rPr lang="ru-RU" b="1" dirty="0" smtClean="0"/>
              <a:t>Ольга Орленко</a:t>
            </a:r>
          </a:p>
          <a:p>
            <a:pPr algn="r"/>
            <a:r>
              <a:rPr lang="ru-RU" b="1" dirty="0" smtClean="0"/>
              <a:t>28.11.2012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692697"/>
            <a:ext cx="6629400" cy="375353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Кружки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интересам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и </a:t>
            </a:r>
            <a:br>
              <a:rPr lang="ru-RU" b="1" dirty="0" smtClean="0"/>
            </a:br>
            <a:r>
              <a:rPr lang="ru-RU" b="1" dirty="0" smtClean="0"/>
              <a:t>типы темперамента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Прежде чем записать в кружок: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dirty="0"/>
              <a:t>Темперамент и особенности характера ребенка</a:t>
            </a:r>
            <a:r>
              <a:rPr lang="ru-RU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Местоположение </a:t>
            </a:r>
            <a:r>
              <a:rPr lang="ru-RU" dirty="0" smtClean="0"/>
              <a:t>кружка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Здоровье ребёнка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Стоимость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gornovosti.ru/static/images/archive/2432/deti-dosu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458072" cy="290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3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Кружок для ребенка в соответствии с типом </a:t>
            </a:r>
            <a:r>
              <a:rPr lang="ru-RU" b="1" dirty="0" smtClean="0"/>
              <a:t>темперамента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равильно </a:t>
            </a:r>
            <a:r>
              <a:rPr lang="ru-RU" b="1" dirty="0"/>
              <a:t>определите тип </a:t>
            </a:r>
            <a:r>
              <a:rPr lang="ru-RU" b="1" dirty="0" smtClean="0"/>
              <a:t>темперамента</a:t>
            </a:r>
          </a:p>
          <a:p>
            <a:r>
              <a:rPr lang="ru-RU" b="1" dirty="0"/>
              <a:t>Темперамент </a:t>
            </a:r>
            <a:r>
              <a:rPr lang="ru-RU" b="1" dirty="0" smtClean="0"/>
              <a:t>в </a:t>
            </a:r>
            <a:r>
              <a:rPr lang="ru-RU" b="1" dirty="0"/>
              <a:t>чистом виде встречается </a:t>
            </a:r>
            <a:r>
              <a:rPr lang="ru-RU" b="1" dirty="0" smtClean="0"/>
              <a:t>редко</a:t>
            </a:r>
          </a:p>
          <a:p>
            <a:r>
              <a:rPr lang="ru-RU" b="1" dirty="0"/>
              <a:t>Р</a:t>
            </a:r>
            <a:r>
              <a:rPr lang="ru-RU" b="1" dirty="0" smtClean="0"/>
              <a:t>уководствоваться </a:t>
            </a:r>
            <a:r>
              <a:rPr lang="ru-RU" b="1" dirty="0"/>
              <a:t>в первую очередь надо интересами ребенка и его темпераментом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53036"/>
            <a:ext cx="5677222" cy="28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8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Холерик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75610"/>
            <a:ext cx="8229600" cy="3693750"/>
          </a:xfrm>
        </p:spPr>
        <p:txBody>
          <a:bodyPr/>
          <a:lstStyle/>
          <a:p>
            <a:r>
              <a:rPr lang="ru-RU" b="1" dirty="0"/>
              <a:t>Быстро увлекаются, но и быстро теряют </a:t>
            </a:r>
            <a:r>
              <a:rPr lang="ru-RU" b="1" dirty="0" smtClean="0"/>
              <a:t>интерес</a:t>
            </a:r>
          </a:p>
          <a:p>
            <a:r>
              <a:rPr lang="ru-RU" b="1" dirty="0"/>
              <a:t>В</a:t>
            </a:r>
            <a:r>
              <a:rPr lang="ru-RU" b="1" dirty="0" smtClean="0"/>
              <a:t>иды </a:t>
            </a:r>
            <a:r>
              <a:rPr lang="ru-RU" b="1" dirty="0"/>
              <a:t>спорта, где требуется преодоление себя, есть азарт и </a:t>
            </a:r>
            <a:r>
              <a:rPr lang="ru-RU" b="1" dirty="0" err="1" smtClean="0"/>
              <a:t>соревновательность</a:t>
            </a:r>
            <a:endParaRPr lang="ru-RU" b="1" dirty="0"/>
          </a:p>
          <a:p>
            <a:r>
              <a:rPr lang="ru-RU" b="1" dirty="0" smtClean="0"/>
              <a:t>Подвижные виды спорта</a:t>
            </a:r>
          </a:p>
          <a:p>
            <a:r>
              <a:rPr lang="ru-RU" b="1" dirty="0" smtClean="0"/>
              <a:t>Качество </a:t>
            </a:r>
            <a:r>
              <a:rPr lang="ru-RU" b="1" dirty="0"/>
              <a:t>гораздо важнее </a:t>
            </a:r>
            <a:r>
              <a:rPr lang="ru-RU" b="1" dirty="0" smtClean="0"/>
              <a:t>скорости!</a:t>
            </a:r>
          </a:p>
          <a:p>
            <a:r>
              <a:rPr lang="ru-RU" b="1" dirty="0" smtClean="0"/>
              <a:t>Занятия  </a:t>
            </a:r>
            <a:r>
              <a:rPr lang="ru-RU" b="1" dirty="0"/>
              <a:t>конструированием, рисованием, ручным трудом, рукоделием.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0960"/>
            <a:ext cx="40481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Сангвиник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Покладистый и рассудительный, но не умеет планировать время и </a:t>
            </a:r>
            <a:r>
              <a:rPr lang="ru-RU" b="1" dirty="0" smtClean="0"/>
              <a:t>забывчив</a:t>
            </a:r>
          </a:p>
          <a:p>
            <a:r>
              <a:rPr lang="ru-RU" b="1" dirty="0"/>
              <a:t>К</a:t>
            </a:r>
            <a:r>
              <a:rPr lang="ru-RU" b="1" dirty="0" smtClean="0"/>
              <a:t>омандные </a:t>
            </a:r>
            <a:r>
              <a:rPr lang="ru-RU" b="1" dirty="0"/>
              <a:t>виды спорта, </a:t>
            </a:r>
            <a:r>
              <a:rPr lang="ru-RU" b="1" dirty="0" smtClean="0"/>
              <a:t>танцы</a:t>
            </a:r>
            <a:r>
              <a:rPr lang="ru-RU" b="1" dirty="0"/>
              <a:t>, гимнастика и </a:t>
            </a:r>
            <a:r>
              <a:rPr lang="ru-RU" b="1" dirty="0" smtClean="0"/>
              <a:t>плавание</a:t>
            </a:r>
          </a:p>
          <a:p>
            <a:r>
              <a:rPr lang="ru-RU" b="1" dirty="0" smtClean="0"/>
              <a:t>Иностранные </a:t>
            </a:r>
            <a:r>
              <a:rPr lang="ru-RU" b="1" dirty="0"/>
              <a:t>языки, кружок журналистики или фотографии </a:t>
            </a:r>
          </a:p>
          <a:p>
            <a:r>
              <a:rPr lang="ru-RU" b="1" dirty="0" smtClean="0"/>
              <a:t>Умение </a:t>
            </a:r>
            <a:r>
              <a:rPr lang="ru-RU" b="1" dirty="0"/>
              <a:t>сосредотачиваться на выполняемой работе и доводить ее до </a:t>
            </a:r>
            <a:r>
              <a:rPr lang="ru-RU" b="1" dirty="0" smtClean="0"/>
              <a:t>конца</a:t>
            </a:r>
          </a:p>
          <a:p>
            <a:r>
              <a:rPr lang="ru-RU" b="1" dirty="0"/>
              <a:t>Не стоит поддерживать сангвиника в его стремлении к частой смене </a:t>
            </a:r>
            <a:r>
              <a:rPr lang="ru-RU" b="1" dirty="0" smtClean="0"/>
              <a:t>деятельности</a:t>
            </a:r>
          </a:p>
          <a:p>
            <a:r>
              <a:rPr lang="ru-RU" b="1" dirty="0" smtClean="0"/>
              <a:t>Важно </a:t>
            </a:r>
            <a:r>
              <a:rPr lang="ru-RU" b="1" dirty="0"/>
              <a:t>поощрять </a:t>
            </a:r>
            <a:r>
              <a:rPr lang="ru-RU" b="1" dirty="0" smtClean="0"/>
              <a:t>настойчивость, </a:t>
            </a:r>
            <a:r>
              <a:rPr lang="ru-RU" b="1" dirty="0"/>
              <a:t>старательность и </a:t>
            </a:r>
            <a:r>
              <a:rPr lang="ru-RU" b="1" dirty="0" smtClean="0"/>
              <a:t>целеустремленность</a:t>
            </a:r>
          </a:p>
          <a:p>
            <a:r>
              <a:rPr lang="ru-RU" b="1" dirty="0" smtClean="0"/>
              <a:t>Постепенно  </a:t>
            </a:r>
            <a:r>
              <a:rPr lang="ru-RU" b="1" dirty="0"/>
              <a:t>повышать планку требований, добиваясь устойчивости и результативности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248312" cy="16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98" y="35768"/>
            <a:ext cx="3929402" cy="224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Флегматик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896544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Спокойный, </a:t>
            </a:r>
            <a:r>
              <a:rPr lang="ru-RU" b="1" dirty="0"/>
              <a:t>уравновешенный </a:t>
            </a:r>
            <a:r>
              <a:rPr lang="ru-RU" b="1" dirty="0" smtClean="0"/>
              <a:t>ребенок</a:t>
            </a:r>
          </a:p>
          <a:p>
            <a:r>
              <a:rPr lang="ru-RU" b="1" dirty="0" smtClean="0"/>
              <a:t>Не </a:t>
            </a:r>
            <a:r>
              <a:rPr lang="ru-RU" b="1" dirty="0"/>
              <a:t>годятся виды деятельности, требующие скорости и быстроты </a:t>
            </a:r>
            <a:r>
              <a:rPr lang="ru-RU" b="1" dirty="0" smtClean="0"/>
              <a:t>реакции</a:t>
            </a:r>
          </a:p>
          <a:p>
            <a:r>
              <a:rPr lang="ru-RU" b="1" dirty="0" smtClean="0"/>
              <a:t>виды </a:t>
            </a:r>
            <a:r>
              <a:rPr lang="ru-RU" b="1" dirty="0"/>
              <a:t>спорта, где необходима выдержка и упорство – легкая и тяжелая атлетика, фехтование, верховая </a:t>
            </a:r>
            <a:r>
              <a:rPr lang="ru-RU" b="1" dirty="0" smtClean="0"/>
              <a:t>езда</a:t>
            </a:r>
          </a:p>
          <a:p>
            <a:r>
              <a:rPr lang="ru-RU" b="1" dirty="0" smtClean="0"/>
              <a:t>Технические  кружки</a:t>
            </a:r>
          </a:p>
          <a:p>
            <a:r>
              <a:rPr lang="ru-RU" b="1" dirty="0" smtClean="0"/>
              <a:t>Музыкальные  </a:t>
            </a:r>
            <a:r>
              <a:rPr lang="ru-RU" b="1" dirty="0"/>
              <a:t>занятия или </a:t>
            </a:r>
            <a:r>
              <a:rPr lang="ru-RU" b="1" dirty="0" smtClean="0"/>
              <a:t>рисование</a:t>
            </a:r>
          </a:p>
          <a:p>
            <a:r>
              <a:rPr lang="ru-RU" b="1" dirty="0" smtClean="0"/>
              <a:t>Тише </a:t>
            </a:r>
            <a:r>
              <a:rPr lang="ru-RU" b="1" dirty="0"/>
              <a:t>едешь, дальше </a:t>
            </a:r>
            <a:r>
              <a:rPr lang="ru-RU" b="1" dirty="0" smtClean="0"/>
              <a:t>будешь</a:t>
            </a:r>
          </a:p>
          <a:p>
            <a:r>
              <a:rPr lang="ru-RU" b="1" dirty="0" smtClean="0"/>
              <a:t>Развивайте  </a:t>
            </a:r>
            <a:r>
              <a:rPr lang="ru-RU" b="1" dirty="0"/>
              <a:t>творческое </a:t>
            </a:r>
            <a:r>
              <a:rPr lang="ru-RU" b="1" dirty="0" smtClean="0"/>
              <a:t>мышление</a:t>
            </a:r>
          </a:p>
          <a:p>
            <a:pPr marL="11430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300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/>
              <a:t>Меланхолик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rmAutofit/>
          </a:bodyPr>
          <a:lstStyle/>
          <a:p>
            <a:r>
              <a:rPr lang="ru-RU" sz="2800" b="1" dirty="0"/>
              <a:t>впечатлительный и </a:t>
            </a:r>
            <a:r>
              <a:rPr lang="ru-RU" sz="2800" b="1" dirty="0" smtClean="0"/>
              <a:t>ранимый </a:t>
            </a:r>
          </a:p>
          <a:p>
            <a:r>
              <a:rPr lang="ru-RU" sz="2800" b="1" dirty="0" smtClean="0"/>
              <a:t>с </a:t>
            </a:r>
            <a:r>
              <a:rPr lang="ru-RU" sz="2800" b="1" dirty="0"/>
              <a:t>развитыми эмоциональными чертами </a:t>
            </a:r>
            <a:r>
              <a:rPr lang="ru-RU" sz="2800" b="1" dirty="0" smtClean="0"/>
              <a:t>характера</a:t>
            </a:r>
          </a:p>
          <a:p>
            <a:r>
              <a:rPr lang="ru-RU" sz="2800" b="1" dirty="0"/>
              <a:t>избегать «соревновательных» видов </a:t>
            </a:r>
            <a:r>
              <a:rPr lang="ru-RU" sz="2800" b="1" dirty="0" smtClean="0"/>
              <a:t>спорта</a:t>
            </a:r>
          </a:p>
          <a:p>
            <a:r>
              <a:rPr lang="ru-RU" sz="2800" b="1" dirty="0" smtClean="0"/>
              <a:t>«</a:t>
            </a:r>
            <a:r>
              <a:rPr lang="ru-RU" sz="2800" b="1" dirty="0"/>
              <a:t>У</a:t>
            </a:r>
            <a:r>
              <a:rPr lang="ru-RU" sz="2800" b="1" dirty="0" smtClean="0"/>
              <a:t>мелые ручки</a:t>
            </a:r>
            <a:r>
              <a:rPr lang="ru-RU" sz="2800" b="1" dirty="0"/>
              <a:t>»</a:t>
            </a:r>
            <a:r>
              <a:rPr lang="ru-RU" sz="2800" b="1" dirty="0" smtClean="0"/>
              <a:t>  </a:t>
            </a:r>
          </a:p>
          <a:p>
            <a:r>
              <a:rPr lang="ru-RU" sz="2800" b="1" dirty="0" smtClean="0"/>
              <a:t>Театральный кружок</a:t>
            </a:r>
          </a:p>
          <a:p>
            <a:r>
              <a:rPr lang="ru-RU" sz="2800" b="1" dirty="0" smtClean="0"/>
              <a:t>Все виды искусства</a:t>
            </a:r>
          </a:p>
          <a:p>
            <a:r>
              <a:rPr lang="ru-RU" sz="2800" b="1" dirty="0"/>
              <a:t>"Людям свойственно </a:t>
            </a:r>
            <a:r>
              <a:rPr lang="ru-RU" sz="2800" b="1" dirty="0" smtClean="0"/>
              <a:t>ошибаться«</a:t>
            </a:r>
          </a:p>
          <a:p>
            <a:r>
              <a:rPr lang="ru-RU" sz="2800" b="1" dirty="0"/>
              <a:t>Хвалите, хвалите и еще раз хвалите</a:t>
            </a:r>
            <a:r>
              <a:rPr lang="ru-RU" sz="2800" b="1" dirty="0" smtClean="0"/>
              <a:t> </a:t>
            </a:r>
            <a:endParaRPr lang="ru-RU" sz="2800" b="1" dirty="0"/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48" y="1"/>
            <a:ext cx="3032152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http://psy-konsult.ru/v-kakoj-kruzhok-otdat-rebenka</a:t>
            </a:r>
            <a:r>
              <a:rPr lang="et-EE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adalin.mospsy.ru/l_03_00/l0301102.shtml</a:t>
            </a:r>
            <a:endParaRPr lang="ru-RU" dirty="0" smtClean="0"/>
          </a:p>
          <a:p>
            <a:r>
              <a:rPr lang="et-EE" dirty="0">
                <a:hlinkClick r:id="rId4"/>
              </a:rPr>
              <a:t>http://</a:t>
            </a:r>
            <a:r>
              <a:rPr lang="et-EE" dirty="0" smtClean="0">
                <a:hlinkClick r:id="rId4"/>
              </a:rPr>
              <a:t>www.present-dv.ru/obraz/2012/08/13</a:t>
            </a:r>
            <a:endParaRPr lang="ru-RU" dirty="0" smtClean="0"/>
          </a:p>
          <a:p>
            <a:r>
              <a:rPr lang="et-EE" dirty="0">
                <a:hlinkClick r:id="rId5"/>
              </a:rPr>
              <a:t>http://</a:t>
            </a:r>
            <a:r>
              <a:rPr lang="et-EE" dirty="0" smtClean="0">
                <a:hlinkClick r:id="rId5"/>
              </a:rPr>
              <a:t>forum.rikt.ru/index.php?showtopic=24406</a:t>
            </a:r>
            <a:endParaRPr lang="ru-RU" dirty="0" smtClean="0"/>
          </a:p>
          <a:p>
            <a:r>
              <a:rPr lang="et-EE" dirty="0">
                <a:hlinkClick r:id="rId6"/>
              </a:rPr>
              <a:t>http://</a:t>
            </a:r>
            <a:r>
              <a:rPr lang="et-EE" dirty="0" smtClean="0">
                <a:hlinkClick r:id="rId6"/>
              </a:rPr>
              <a:t>gornovosti.ru/tema/dobrosovet/v-kakoy-kruzhok-ili-sportivnuyu-sektsiyu-v-krasnoyarske-mozhno-otdat-rebenka.htm</a:t>
            </a:r>
            <a:endParaRPr lang="ru-RU" dirty="0" smtClean="0"/>
          </a:p>
          <a:p>
            <a:r>
              <a:rPr lang="et-EE" dirty="0">
                <a:hlinkClick r:id="rId7"/>
              </a:rPr>
              <a:t>http://novorozhdennyj.ru/razvitie_detei_pervogo_goda/v-kakoj-kruzhok-otdat-rebenka</a:t>
            </a:r>
            <a:r>
              <a:rPr lang="et-EE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1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34</TotalTime>
  <Words>258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Кружки  по интересам   и  типы темперамента</vt:lpstr>
      <vt:lpstr>Прежде чем записать в кружок:</vt:lpstr>
      <vt:lpstr>Кружок для ребенка в соответствии с типом темперамента</vt:lpstr>
      <vt:lpstr>Холерик</vt:lpstr>
      <vt:lpstr>Сангвиник</vt:lpstr>
      <vt:lpstr>Флегматик</vt:lpstr>
      <vt:lpstr>Меланхолик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Кружки  по интересам   и  типы темперамента</dc:title>
  <dc:creator>kasutaja</dc:creator>
  <cp:lastModifiedBy>kasutaja</cp:lastModifiedBy>
  <cp:revision>5</cp:revision>
  <dcterms:created xsi:type="dcterms:W3CDTF">2012-10-31T13:16:10Z</dcterms:created>
  <dcterms:modified xsi:type="dcterms:W3CDTF">2012-11-14T12:29:54Z</dcterms:modified>
</cp:coreProperties>
</file>