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3" r:id="rId5"/>
    <p:sldId id="264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13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55141F-9242-46D3-B41A-6EA48BD0D9CA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BCAE57-7EB2-44CA-96D7-893561DEF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5141F-9242-46D3-B41A-6EA48BD0D9CA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CAE57-7EB2-44CA-96D7-893561DEF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255141F-9242-46D3-B41A-6EA48BD0D9CA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BCAE57-7EB2-44CA-96D7-893561DEF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5141F-9242-46D3-B41A-6EA48BD0D9CA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CAE57-7EB2-44CA-96D7-893561DEF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55141F-9242-46D3-B41A-6EA48BD0D9CA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8BCAE57-7EB2-44CA-96D7-893561DEF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5141F-9242-46D3-B41A-6EA48BD0D9CA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CAE57-7EB2-44CA-96D7-893561DEF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5141F-9242-46D3-B41A-6EA48BD0D9CA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CAE57-7EB2-44CA-96D7-893561DEF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5141F-9242-46D3-B41A-6EA48BD0D9CA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CAE57-7EB2-44CA-96D7-893561DEF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55141F-9242-46D3-B41A-6EA48BD0D9CA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CAE57-7EB2-44CA-96D7-893561DEF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5141F-9242-46D3-B41A-6EA48BD0D9CA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CAE57-7EB2-44CA-96D7-893561DEF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5141F-9242-46D3-B41A-6EA48BD0D9CA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CAE57-7EB2-44CA-96D7-893561DEF4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255141F-9242-46D3-B41A-6EA48BD0D9CA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8BCAE57-7EB2-44CA-96D7-893561DEF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Мальчики и девочки учатся по-разному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Ольга </a:t>
            </a:r>
            <a:r>
              <a:rPr lang="ru-RU" dirty="0" err="1" smtClean="0"/>
              <a:t>Орленко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404664"/>
            <a:ext cx="5772476" cy="2996904"/>
          </a:xfrm>
        </p:spPr>
        <p:txBody>
          <a:bodyPr/>
          <a:lstStyle/>
          <a:p>
            <a:r>
              <a:rPr lang="ru-RU" sz="2800" dirty="0" smtClean="0"/>
              <a:t>«У мальчиков и девочек врождённые различия как в зрительно-слуховом аппарате, так и в гормональном фоне, и это влияет на поведение и обучение»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625440"/>
          </a:xfrm>
        </p:spPr>
        <p:txBody>
          <a:bodyPr>
            <a:normAutofit/>
          </a:bodyPr>
          <a:lstStyle/>
          <a:p>
            <a:r>
              <a:rPr lang="et-EE" dirty="0" smtClean="0"/>
              <a:t>Marisun Gajitos</a:t>
            </a:r>
            <a:endParaRPr lang="ru-RU" dirty="0" smtClean="0"/>
          </a:p>
          <a:p>
            <a:r>
              <a:rPr lang="ru-RU" dirty="0" smtClean="0"/>
              <a:t>Педагог Английского колледжа Хельсинки</a:t>
            </a:r>
          </a:p>
          <a:p>
            <a:r>
              <a:rPr lang="et-EE" dirty="0" smtClean="0"/>
              <a:t>(Meie Pere, mai 2010)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Marisun Gajitos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«Современный педагог должен быть не только </a:t>
            </a:r>
            <a:r>
              <a:rPr lang="ru-RU" u="sng" dirty="0" smtClean="0"/>
              <a:t>воспитателем</a:t>
            </a:r>
            <a:r>
              <a:rPr lang="ru-RU" dirty="0" smtClean="0"/>
              <a:t> и </a:t>
            </a:r>
            <a:r>
              <a:rPr lang="ru-RU" u="sng" dirty="0" smtClean="0"/>
              <a:t>руководителем</a:t>
            </a:r>
            <a:r>
              <a:rPr lang="ru-RU" dirty="0" smtClean="0"/>
              <a:t>, но ещё и </a:t>
            </a:r>
            <a:r>
              <a:rPr lang="ru-RU" u="sng" dirty="0" smtClean="0"/>
              <a:t>полицейским, психологом </a:t>
            </a:r>
            <a:r>
              <a:rPr lang="ru-RU" dirty="0" smtClean="0"/>
              <a:t>и </a:t>
            </a:r>
            <a:r>
              <a:rPr lang="ru-RU" u="sng" dirty="0" smtClean="0"/>
              <a:t>поп-звездой</a:t>
            </a:r>
            <a:r>
              <a:rPr lang="ru-RU" dirty="0" smtClean="0"/>
              <a:t>… Не секрет, что учителей обвиняют и критикуют, так как какую-то из этих ролей они играют неизбежно слабее…»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основном учителя – женщины</a:t>
            </a:r>
          </a:p>
          <a:p>
            <a:r>
              <a:rPr lang="ru-RU" dirty="0" smtClean="0"/>
              <a:t>Классы смешанные</a:t>
            </a:r>
          </a:p>
          <a:p>
            <a:r>
              <a:rPr lang="ru-RU" dirty="0" smtClean="0"/>
              <a:t>Методика обучения больше подходит для девочек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Раздельное преподавание некоторых предметов (физическое, трудовое воспитание, …)</a:t>
            </a:r>
          </a:p>
          <a:p>
            <a:r>
              <a:rPr lang="ru-RU" dirty="0" smtClean="0"/>
              <a:t>Признание особенностей по половому признаку</a:t>
            </a:r>
          </a:p>
          <a:p>
            <a:r>
              <a:rPr lang="ru-RU" dirty="0" smtClean="0"/>
              <a:t>Использование соответствующих методов обучения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Преимущества девочек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24858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ХХ-хромосома благоприятно влияет на изучение языков (языковые и моторные способности девочек могут обгонять мальчиков на 6 лет)</a:t>
            </a:r>
          </a:p>
          <a:p>
            <a:r>
              <a:rPr lang="ru-RU" dirty="0" smtClean="0"/>
              <a:t>Стресс мешает обучению, девочки избегают риска</a:t>
            </a:r>
          </a:p>
          <a:p>
            <a:r>
              <a:rPr lang="ru-RU" dirty="0" smtClean="0"/>
              <a:t>Зрение: девочки хорошо различают цвет и форму предметов (вопрос: «что это?»), реагируют на тёплые тона (красный, розовый, коричневый)</a:t>
            </a:r>
          </a:p>
          <a:p>
            <a:r>
              <a:rPr lang="ru-RU" dirty="0" smtClean="0"/>
              <a:t>Визуальная память</a:t>
            </a:r>
          </a:p>
          <a:p>
            <a:r>
              <a:rPr lang="ru-RU" dirty="0" smtClean="0"/>
              <a:t>Лучше умение слушать</a:t>
            </a:r>
          </a:p>
          <a:p>
            <a:r>
              <a:rPr lang="ru-RU" dirty="0" smtClean="0"/>
              <a:t>Во время учёбы используют больше слов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Преимущества мальчиков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24858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Из гормонов больше всего влияют тестостерон (риск, самоуверенность) и адреналин – «борись или исчезни»</a:t>
            </a:r>
          </a:p>
          <a:p>
            <a:r>
              <a:rPr lang="ru-RU" dirty="0" smtClean="0"/>
              <a:t>Стресс способствует обучению (мыслительная способность улучшается в стрессовой ситуации)</a:t>
            </a:r>
          </a:p>
          <a:p>
            <a:r>
              <a:rPr lang="ru-RU" dirty="0" smtClean="0"/>
              <a:t>Зрение: хорошо различают движение, отношение в пространстве (вопрос: «где это? куда движется? как быстро движется?»), реагируют на холодные тона (синий, серебристый, чёрный)</a:t>
            </a:r>
          </a:p>
          <a:p>
            <a:r>
              <a:rPr lang="ru-RU" dirty="0" smtClean="0"/>
              <a:t>Физическая память</a:t>
            </a:r>
          </a:p>
          <a:p>
            <a:r>
              <a:rPr lang="ru-RU" dirty="0" smtClean="0"/>
              <a:t>Лучше развито математическо-логическое мышление</a:t>
            </a:r>
          </a:p>
          <a:p>
            <a:r>
              <a:rPr lang="ru-RU" dirty="0" smtClean="0"/>
              <a:t>Мозг стимулирует движение</a:t>
            </a:r>
          </a:p>
          <a:p>
            <a:r>
              <a:rPr lang="ru-RU" dirty="0" smtClean="0"/>
              <a:t>Работают молча и сосредоточены на результате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У девочек способствует обучению: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Учитель с мягким голосом, иллюстративность</a:t>
            </a:r>
          </a:p>
          <a:p>
            <a:r>
              <a:rPr lang="ru-RU" dirty="0" smtClean="0"/>
              <a:t>Работа в группе, где все готовы к сотрудничеству</a:t>
            </a:r>
          </a:p>
          <a:p>
            <a:r>
              <a:rPr lang="ru-RU" dirty="0" smtClean="0"/>
              <a:t>Нравится работать сидя (удобный, мягкий стул, кресло, софа)</a:t>
            </a:r>
          </a:p>
          <a:p>
            <a:r>
              <a:rPr lang="ru-RU" dirty="0" smtClean="0"/>
              <a:t>В математике и точных науках связь информации с реальным миром</a:t>
            </a:r>
          </a:p>
          <a:p>
            <a:r>
              <a:rPr lang="ru-RU" dirty="0" smtClean="0"/>
              <a:t>Ролевые игры</a:t>
            </a:r>
          </a:p>
          <a:p>
            <a:r>
              <a:rPr lang="ru-RU" dirty="0" smtClean="0"/>
              <a:t>Побуждать на «испытания» себя (пример: «опасная» часть в лабораторной работе)</a:t>
            </a:r>
          </a:p>
          <a:p>
            <a:r>
              <a:rPr lang="ru-RU" dirty="0" smtClean="0"/>
              <a:t>Беседы, касающиеся чувств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У мальчиков способствует обучению: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24858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Активный учитель передвигающийся в течение урока по классу</a:t>
            </a:r>
          </a:p>
          <a:p>
            <a:r>
              <a:rPr lang="ru-RU" dirty="0" smtClean="0"/>
              <a:t>Учитель говорит громким тоном</a:t>
            </a:r>
          </a:p>
          <a:p>
            <a:r>
              <a:rPr lang="ru-RU" dirty="0" smtClean="0"/>
              <a:t>Учитель даёт короткие и немногие, но </a:t>
            </a:r>
            <a:r>
              <a:rPr lang="ru-RU" b="1" u="sng" dirty="0" smtClean="0"/>
              <a:t>точные</a:t>
            </a:r>
            <a:r>
              <a:rPr lang="ru-RU" dirty="0" smtClean="0"/>
              <a:t> указания</a:t>
            </a:r>
          </a:p>
          <a:p>
            <a:r>
              <a:rPr lang="ru-RU" dirty="0" smtClean="0"/>
              <a:t>Рассказ нужно часто прерывать, задавая ученикам контрольные вопросы</a:t>
            </a:r>
          </a:p>
          <a:p>
            <a:r>
              <a:rPr lang="ru-RU" dirty="0" smtClean="0"/>
              <a:t>Мальчикам нравятся сильные характеры и события из реальной жизни, объяснения того, как всё устроено, опасные вещи/ события, сражения, приключения</a:t>
            </a:r>
          </a:p>
          <a:p>
            <a:r>
              <a:rPr lang="ru-RU" dirty="0" smtClean="0"/>
              <a:t>Возможность двигаться на уроке, активное участие</a:t>
            </a:r>
          </a:p>
          <a:p>
            <a:r>
              <a:rPr lang="ru-RU" dirty="0" smtClean="0"/>
              <a:t>Практические учебные методы (серьёзное обсуждение – игровые моменты)</a:t>
            </a:r>
          </a:p>
          <a:p>
            <a:r>
              <a:rPr lang="ru-RU" dirty="0" smtClean="0"/>
              <a:t>Вопросы, основанные на чувствах – это испытание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82</TotalTime>
  <Words>422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Мальчики и девочки учатся по-разному</vt:lpstr>
      <vt:lpstr>«У мальчиков и девочек врождённые различия как в зрительно-слуховом аппарате, так и в гормональном фоне, и это влияет на поведение и обучение»</vt:lpstr>
      <vt:lpstr>Marisun Gajitos:</vt:lpstr>
      <vt:lpstr>проблемы</vt:lpstr>
      <vt:lpstr>решения</vt:lpstr>
      <vt:lpstr>Преимущества девочек</vt:lpstr>
      <vt:lpstr>Преимущества мальчиков</vt:lpstr>
      <vt:lpstr>У девочек способствует обучению:</vt:lpstr>
      <vt:lpstr>У мальчиков способствует обучению: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Мальчики и девочки учатся по-разному</dc:title>
  <dc:creator>User</dc:creator>
  <cp:lastModifiedBy>kasutaja</cp:lastModifiedBy>
  <cp:revision>9</cp:revision>
  <dcterms:created xsi:type="dcterms:W3CDTF">2011-09-10T10:08:57Z</dcterms:created>
  <dcterms:modified xsi:type="dcterms:W3CDTF">2012-11-14T12:37:11Z</dcterms:modified>
</cp:coreProperties>
</file>